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20" y="-7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40C6C-9FFA-44FF-9BD9-026FCB0AA3A7}" type="datetimeFigureOut">
              <a:rPr lang="en-US" smtClean="0"/>
              <a:t>12/20/2010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6245-7260-4B2A-AAE9-9B200A6C28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40C6C-9FFA-44FF-9BD9-026FCB0AA3A7}" type="datetimeFigureOut">
              <a:rPr lang="en-US" smtClean="0"/>
              <a:t>12/20/2010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6245-7260-4B2A-AAE9-9B200A6C28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40C6C-9FFA-44FF-9BD9-026FCB0AA3A7}" type="datetimeFigureOut">
              <a:rPr lang="en-US" smtClean="0"/>
              <a:t>12/20/2010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6245-7260-4B2A-AAE9-9B200A6C28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40C6C-9FFA-44FF-9BD9-026FCB0AA3A7}" type="datetimeFigureOut">
              <a:rPr lang="en-US" smtClean="0"/>
              <a:t>12/20/2010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6245-7260-4B2A-AAE9-9B200A6C28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40C6C-9FFA-44FF-9BD9-026FCB0AA3A7}" type="datetimeFigureOut">
              <a:rPr lang="en-US" smtClean="0"/>
              <a:t>12/20/2010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6245-7260-4B2A-AAE9-9B200A6C28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40C6C-9FFA-44FF-9BD9-026FCB0AA3A7}" type="datetimeFigureOut">
              <a:rPr lang="en-US" smtClean="0"/>
              <a:t>12/20/2010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6245-7260-4B2A-AAE9-9B200A6C28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40C6C-9FFA-44FF-9BD9-026FCB0AA3A7}" type="datetimeFigureOut">
              <a:rPr lang="en-US" smtClean="0"/>
              <a:t>12/20/2010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6245-7260-4B2A-AAE9-9B200A6C28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40C6C-9FFA-44FF-9BD9-026FCB0AA3A7}" type="datetimeFigureOut">
              <a:rPr lang="en-US" smtClean="0"/>
              <a:t>12/20/2010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6245-7260-4B2A-AAE9-9B200A6C28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40C6C-9FFA-44FF-9BD9-026FCB0AA3A7}" type="datetimeFigureOut">
              <a:rPr lang="en-US" smtClean="0"/>
              <a:t>12/20/2010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6245-7260-4B2A-AAE9-9B200A6C28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40C6C-9FFA-44FF-9BD9-026FCB0AA3A7}" type="datetimeFigureOut">
              <a:rPr lang="en-US" smtClean="0"/>
              <a:t>12/20/2010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6245-7260-4B2A-AAE9-9B200A6C28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40C6C-9FFA-44FF-9BD9-026FCB0AA3A7}" type="datetimeFigureOut">
              <a:rPr lang="en-US" smtClean="0"/>
              <a:t>12/20/2010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76245-7260-4B2A-AAE9-9B200A6C28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40C6C-9FFA-44FF-9BD9-026FCB0AA3A7}" type="datetimeFigureOut">
              <a:rPr lang="en-US" smtClean="0"/>
              <a:t>12/20/2010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476245-7260-4B2A-AAE9-9B200A6C283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kidshealth.org/teen/school_jobs/school/goals_tips.html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Goal Setting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Five Tips to Hit your Target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Best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Specific </a:t>
            </a:r>
          </a:p>
          <a:p>
            <a:r>
              <a:rPr lang="en-US" dirty="0" smtClean="0"/>
              <a:t>Realistic</a:t>
            </a:r>
          </a:p>
          <a:p>
            <a:r>
              <a:rPr lang="en-US" dirty="0" smtClean="0"/>
              <a:t>Timed – start and achieve.</a:t>
            </a:r>
            <a:endParaRPr lang="en-US" dirty="0"/>
          </a:p>
        </p:txBody>
      </p:sp>
      <p:pic>
        <p:nvPicPr>
          <p:cNvPr id="1026" name="Picture 2" descr="C:\Documents and Settings\mccrackege\Local Settings\Temporary Internet Files\Content.IE5\QJWD687H\MC90036625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981199"/>
            <a:ext cx="2100377" cy="40342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 =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Change is NOT easy!</a:t>
            </a:r>
          </a:p>
          <a:p>
            <a:r>
              <a:rPr lang="en-US" dirty="0" smtClean="0"/>
              <a:t>Takes time and commitment</a:t>
            </a:r>
          </a:p>
          <a:p>
            <a:r>
              <a:rPr lang="en-US" dirty="0" smtClean="0"/>
              <a:t>Breaking some old habits</a:t>
            </a:r>
          </a:p>
          <a:p>
            <a:r>
              <a:rPr lang="en-US" dirty="0" smtClean="0"/>
              <a:t>Starting some new ones</a:t>
            </a:r>
            <a:endParaRPr lang="en-US" dirty="0"/>
          </a:p>
        </p:txBody>
      </p:sp>
      <p:pic>
        <p:nvPicPr>
          <p:cNvPr id="2051" name="Picture 3" descr="C:\Documents and Settings\mccrackege\Local Settings\Temporary Internet Files\Content.IE5\WY6XLLVJ\MC90007882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828800"/>
            <a:ext cx="3424569" cy="2924175"/>
          </a:xfrm>
          <a:prstGeom prst="rect">
            <a:avLst/>
          </a:prstGeom>
          <a:solidFill>
            <a:schemeClr val="bg2">
              <a:lumMod val="75000"/>
              <a:alpha val="36000"/>
            </a:schemeClr>
          </a:solidFill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Repeat your Goal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Write it down</a:t>
            </a:r>
          </a:p>
          <a:p>
            <a:r>
              <a:rPr lang="en-US" dirty="0" smtClean="0"/>
              <a:t>Tell yourself in the morning and before you go to sleep.</a:t>
            </a:r>
          </a:p>
          <a:p>
            <a:r>
              <a:rPr lang="en-US" dirty="0" smtClean="0"/>
              <a:t>Train your BRAIN to make it happen!</a:t>
            </a:r>
          </a:p>
          <a:p>
            <a:r>
              <a:rPr lang="en-US" dirty="0" smtClean="0"/>
              <a:t>Use your inner positive and supportive VOICE!</a:t>
            </a:r>
            <a:endParaRPr lang="en-US" dirty="0"/>
          </a:p>
        </p:txBody>
      </p:sp>
      <p:pic>
        <p:nvPicPr>
          <p:cNvPr id="4098" name="Picture 2" descr="C:\Documents and Settings\mccrackege\Local Settings\Temporary Internet Files\Content.IE5\QJWD687H\MC90033978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371600"/>
            <a:ext cx="3355696" cy="4966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YOUR Desire!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Pleasing others usually doesn’t work</a:t>
            </a:r>
          </a:p>
          <a:p>
            <a:r>
              <a:rPr lang="en-US" dirty="0" smtClean="0"/>
              <a:t>Know why YOU are striving for this goal</a:t>
            </a:r>
          </a:p>
          <a:p>
            <a:r>
              <a:rPr lang="en-US" dirty="0" smtClean="0"/>
              <a:t>Easier to stay on track it is YOURS</a:t>
            </a:r>
          </a:p>
          <a:p>
            <a:r>
              <a:rPr lang="en-US" dirty="0" err="1" smtClean="0"/>
              <a:t>Ya</a:t>
            </a:r>
            <a:r>
              <a:rPr lang="en-US" dirty="0" smtClean="0"/>
              <a:t>’ </a:t>
            </a:r>
            <a:r>
              <a:rPr lang="en-US" dirty="0" err="1" smtClean="0"/>
              <a:t>gotta</a:t>
            </a:r>
            <a:r>
              <a:rPr lang="en-US" dirty="0" smtClean="0"/>
              <a:t> own it!!</a:t>
            </a:r>
          </a:p>
          <a:p>
            <a:endParaRPr lang="en-US" dirty="0"/>
          </a:p>
        </p:txBody>
      </p:sp>
      <p:pic>
        <p:nvPicPr>
          <p:cNvPr id="3076" name="Picture 4" descr="C:\Documents and Settings\mccrackege\Local Settings\Temporary Internet Files\Content.IE5\WIAFWW69\MC90005631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2438400"/>
            <a:ext cx="3316061" cy="28234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Roadblocks and Slipups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Yeah – things will get in the way</a:t>
            </a:r>
          </a:p>
          <a:p>
            <a:r>
              <a:rPr lang="en-US" dirty="0" smtClean="0"/>
              <a:t>Anticipate them</a:t>
            </a:r>
          </a:p>
          <a:p>
            <a:r>
              <a:rPr lang="en-US" dirty="0" smtClean="0"/>
              <a:t>Everyone has slipups; don’t make the slipups the habit!</a:t>
            </a:r>
          </a:p>
          <a:p>
            <a:r>
              <a:rPr lang="en-US" dirty="0" smtClean="0"/>
              <a:t>Don’t beat yourself up</a:t>
            </a:r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r>
              <a:rPr lang="en-US" sz="2200" dirty="0" smtClean="0"/>
              <a:t>Source: </a:t>
            </a:r>
            <a:r>
              <a:rPr lang="en-US" sz="2200" u="sng" dirty="0" smtClean="0">
                <a:hlinkClick r:id="rId2"/>
              </a:rPr>
              <a:t>http</a:t>
            </a:r>
            <a:r>
              <a:rPr lang="en-US" sz="2200" u="sng" dirty="0">
                <a:hlinkClick r:id="rId2"/>
              </a:rPr>
              <a:t>://kidshealth.org/teen/school_jobs/school/goals_tips.html</a:t>
            </a:r>
            <a:endParaRPr lang="en-US" sz="2200" dirty="0"/>
          </a:p>
          <a:p>
            <a:pPr>
              <a:buNone/>
            </a:pPr>
            <a:endParaRPr lang="en-US" dirty="0" smtClean="0"/>
          </a:p>
        </p:txBody>
      </p:sp>
      <p:pic>
        <p:nvPicPr>
          <p:cNvPr id="5127" name="Picture 7" descr="C:\Documents and Settings\mccrackege\Local Settings\Temporary Internet Files\Content.IE5\9QV01MGS\MP900442430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981200"/>
            <a:ext cx="4038600" cy="26844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</TotalTime>
  <Words>136</Words>
  <Application>Microsoft Office PowerPoint</Application>
  <PresentationFormat>On-screen Show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Goal Setting</vt:lpstr>
      <vt:lpstr>Best Goals</vt:lpstr>
      <vt:lpstr>Goal = CHANGE</vt:lpstr>
      <vt:lpstr>Repeat your Goal</vt:lpstr>
      <vt:lpstr>Find YOUR Desire!</vt:lpstr>
      <vt:lpstr>Roadblocks and Slipups</vt:lpstr>
    </vt:vector>
  </TitlesOfParts>
  <Company>DMPS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Goal Setting</dc:title>
  <dc:creator>Gene</dc:creator>
  <cp:lastModifiedBy>Gene</cp:lastModifiedBy>
  <cp:revision>42</cp:revision>
  <dcterms:created xsi:type="dcterms:W3CDTF">2010-12-20T15:15:42Z</dcterms:created>
  <dcterms:modified xsi:type="dcterms:W3CDTF">2010-12-20T22:07:53Z</dcterms:modified>
</cp:coreProperties>
</file>